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58" r:id="rId7"/>
    <p:sldId id="264" r:id="rId8"/>
    <p:sldId id="273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1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3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8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9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30064-47E9-4B45-B01D-0A3B10545242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AF77-676A-44B5-9FA2-947F497A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SMALL ANIMALS THAT FIT IN THE PALM OF YOUR HAND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BY: MS. VOCE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22" y="2175047"/>
            <a:ext cx="5715000" cy="3562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0270" y="1762897"/>
            <a:ext cx="5156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Pygmy Marmosets live in the </a:t>
            </a:r>
            <a:r>
              <a:rPr lang="en-US" sz="2400" dirty="0"/>
              <a:t>rain forests of South America, </a:t>
            </a:r>
            <a:r>
              <a:rPr lang="en-US" sz="2400" dirty="0" smtClean="0"/>
              <a:t>the</a:t>
            </a:r>
            <a:r>
              <a:rPr lang="en-US" sz="2400" dirty="0" smtClean="0"/>
              <a:t>y are </a:t>
            </a:r>
            <a:r>
              <a:rPr lang="en-US" sz="2400" dirty="0" smtClean="0"/>
              <a:t>the </a:t>
            </a:r>
            <a:r>
              <a:rPr lang="en-US" sz="2400" dirty="0"/>
              <a:t>smallest monkey in the world. At 16cm tall, a full grown adult could fit inside your hand. That’s excluding the tail, which is actually longer than the monkey’s body, measuring 20cm. </a:t>
            </a:r>
            <a:r>
              <a:rPr lang="en-US" sz="2400" dirty="0" smtClean="0"/>
              <a:t>They </a:t>
            </a:r>
            <a:r>
              <a:rPr lang="en-US" sz="2400" dirty="0"/>
              <a:t>usually have 2 babies, but can have 4 in captivity, and the father helps to deliver them.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595" y="1340162"/>
            <a:ext cx="532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PYGMY MARMOSET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73" y="1722480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9461" y="1722480"/>
            <a:ext cx="56346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Hog-nosed Bat is </a:t>
            </a:r>
            <a:r>
              <a:rPr lang="en-US" sz="2400" dirty="0" smtClean="0"/>
              <a:t>also </a:t>
            </a:r>
            <a:r>
              <a:rPr lang="en-US" sz="2400" dirty="0"/>
              <a:t>called the bumblebee </a:t>
            </a:r>
            <a:r>
              <a:rPr lang="en-US" sz="2400" dirty="0" smtClean="0"/>
              <a:t>bat. It can </a:t>
            </a:r>
            <a:r>
              <a:rPr lang="en-US" sz="2400" dirty="0"/>
              <a:t>be found in Thailand and Burma. They can grow to be about 33mm in length, which possibly makes them the smallest mammal known to man. </a:t>
            </a:r>
            <a:r>
              <a:rPr lang="en-US" sz="2400" dirty="0"/>
              <a:t>T</a:t>
            </a:r>
            <a:r>
              <a:rPr lang="en-US" sz="2400" dirty="0" smtClean="0"/>
              <a:t>hey </a:t>
            </a:r>
            <a:r>
              <a:rPr lang="en-US" sz="2400" dirty="0"/>
              <a:t>feed several times a day, mostly on insects. They do not use echolocation like many other bats.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132" y="946931"/>
            <a:ext cx="5313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HOG-NOSED BAT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1917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4" y="2269525"/>
            <a:ext cx="5715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7194" y="2269525"/>
            <a:ext cx="5445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Speckled </a:t>
            </a:r>
            <a:r>
              <a:rPr lang="en-US" sz="2400" dirty="0" err="1" smtClean="0"/>
              <a:t>Padloper</a:t>
            </a:r>
            <a:r>
              <a:rPr lang="en-US" sz="2400" dirty="0" smtClean="0"/>
              <a:t> Tortoise is only</a:t>
            </a:r>
            <a:r>
              <a:rPr lang="en-US" sz="2400" dirty="0" smtClean="0"/>
              <a:t> 110mm. Their </a:t>
            </a:r>
            <a:r>
              <a:rPr lang="en-US" sz="2400" dirty="0"/>
              <a:t>speckled shell helps them to hide from predators amongst rocks, where they spend most of their lives hiding. Because of their </a:t>
            </a:r>
            <a:r>
              <a:rPr lang="en-US" sz="2400" dirty="0" smtClean="0"/>
              <a:t>size</a:t>
            </a:r>
            <a:r>
              <a:rPr lang="en-US" sz="2400" dirty="0"/>
              <a:t>, the females can only lay one egg at a time. </a:t>
            </a:r>
            <a:r>
              <a:rPr lang="en-US" sz="2400" dirty="0" smtClean="0"/>
              <a:t>They </a:t>
            </a:r>
            <a:r>
              <a:rPr lang="en-US" sz="2400" dirty="0"/>
              <a:t>are 16 times smaller than the largest breed of tortoise, the Galapagos tortoise.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902" y="871441"/>
            <a:ext cx="4868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SPECKLED PADLOPER TORTOISE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8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76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3" y="2004884"/>
            <a:ext cx="5715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8707" y="2172835"/>
            <a:ext cx="5511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 </a:t>
            </a:r>
            <a:r>
              <a:rPr lang="en-US" sz="2400" dirty="0" smtClean="0"/>
              <a:t>Octopus </a:t>
            </a:r>
            <a:r>
              <a:rPr lang="en-US" sz="2400" dirty="0" err="1" smtClean="0"/>
              <a:t>Wolfi</a:t>
            </a:r>
            <a:r>
              <a:rPr lang="en-US" sz="2400" dirty="0" smtClean="0"/>
              <a:t> is </a:t>
            </a:r>
            <a:r>
              <a:rPr lang="en-US" sz="2400" dirty="0"/>
              <a:t>the smallest known octopus in the world. It </a:t>
            </a:r>
            <a:r>
              <a:rPr lang="en-US" sz="2400" dirty="0" smtClean="0"/>
              <a:t>was </a:t>
            </a:r>
            <a:r>
              <a:rPr lang="en-US" sz="2400" dirty="0"/>
              <a:t>discovered </a:t>
            </a:r>
            <a:r>
              <a:rPr lang="en-US" sz="2400" dirty="0" smtClean="0"/>
              <a:t>in 1913. A </a:t>
            </a:r>
            <a:r>
              <a:rPr lang="en-US" sz="2400" dirty="0"/>
              <a:t>full octopus </a:t>
            </a:r>
            <a:r>
              <a:rPr lang="en-US" sz="2400" dirty="0" err="1"/>
              <a:t>wolfi</a:t>
            </a:r>
            <a:r>
              <a:rPr lang="en-US" sz="2400" dirty="0"/>
              <a:t> will weigh less than a gram, and measure 1.5 centimeters in </a:t>
            </a:r>
            <a:r>
              <a:rPr lang="en-US" sz="2400" dirty="0" smtClean="0"/>
              <a:t>length. They </a:t>
            </a:r>
            <a:r>
              <a:rPr lang="en-US" sz="2400" dirty="0"/>
              <a:t>are found in the Indo-Pacific ocean.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324" y="1186533"/>
            <a:ext cx="526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OCTOPUS WOLFI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7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6747" y="2092411"/>
            <a:ext cx="4992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snake </a:t>
            </a:r>
            <a:r>
              <a:rPr lang="en-US" sz="2400" dirty="0" smtClean="0"/>
              <a:t>is </a:t>
            </a:r>
            <a:r>
              <a:rPr lang="en-US" sz="2400" dirty="0"/>
              <a:t>the smallest snake known to </a:t>
            </a:r>
            <a:r>
              <a:rPr lang="en-US" sz="2400" dirty="0" smtClean="0"/>
              <a:t>man</a:t>
            </a:r>
            <a:r>
              <a:rPr lang="en-US" sz="2400" dirty="0"/>
              <a:t> </a:t>
            </a:r>
            <a:r>
              <a:rPr lang="en-US" sz="2400" dirty="0" smtClean="0"/>
              <a:t>and  </a:t>
            </a:r>
            <a:r>
              <a:rPr lang="en-US" sz="2400" dirty="0"/>
              <a:t>is also the smallest </a:t>
            </a:r>
            <a:r>
              <a:rPr lang="en-US" sz="2400" dirty="0" smtClean="0"/>
              <a:t>a </a:t>
            </a:r>
            <a:r>
              <a:rPr lang="en-US" sz="2400" dirty="0"/>
              <a:t>snake can </a:t>
            </a:r>
            <a:r>
              <a:rPr lang="en-US" sz="2400" dirty="0" smtClean="0"/>
              <a:t>be</a:t>
            </a:r>
            <a:r>
              <a:rPr lang="en-US" sz="2400" dirty="0"/>
              <a:t>. </a:t>
            </a:r>
            <a:r>
              <a:rPr lang="en-US" sz="2400" dirty="0" smtClean="0"/>
              <a:t>It is found </a:t>
            </a:r>
            <a:r>
              <a:rPr lang="en-US" sz="2400" dirty="0"/>
              <a:t>on the island of </a:t>
            </a:r>
            <a:r>
              <a:rPr lang="en-US" sz="2400" dirty="0" smtClean="0"/>
              <a:t>Barbados. A </a:t>
            </a:r>
            <a:r>
              <a:rPr lang="en-US" sz="2400" dirty="0"/>
              <a:t>fully grown adult measures about 10cm long, and is “as thin as a spaghetti noodle”. </a:t>
            </a:r>
            <a:r>
              <a:rPr lang="en-US" sz="2400" dirty="0" smtClean="0"/>
              <a:t>They </a:t>
            </a:r>
            <a:r>
              <a:rPr lang="en-US" sz="2400" dirty="0"/>
              <a:t>can only lay one egg at a </a:t>
            </a:r>
            <a:r>
              <a:rPr lang="en-US" sz="2400" dirty="0" smtClean="0"/>
              <a:t>time.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27" y="2092411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768972"/>
            <a:ext cx="5280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LEPTOTYPHLOPS CARLAE SNAKE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928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8" y="2343793"/>
            <a:ext cx="5715000" cy="429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0227" y="1894703"/>
            <a:ext cx="5519351" cy="45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838" y="1020354"/>
            <a:ext cx="5255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BROOKESIA MICRA LIZARD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0227" y="2418477"/>
            <a:ext cx="542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</a:t>
            </a:r>
            <a:r>
              <a:rPr lang="en-US" sz="2400" dirty="0" smtClean="0"/>
              <a:t>lizard is </a:t>
            </a:r>
            <a:r>
              <a:rPr lang="en-US" sz="2400" dirty="0"/>
              <a:t>found in </a:t>
            </a:r>
            <a:r>
              <a:rPr lang="en-US" sz="2400" dirty="0" smtClean="0"/>
              <a:t>Madagascar. It </a:t>
            </a:r>
            <a:r>
              <a:rPr lang="en-US" sz="2400" dirty="0"/>
              <a:t>is in fact a teeny chameleon, and spends most of its time under leaf litter, making it extremely difficult to locate. But at night, they climb up into the branches of trees to sleep — the best time to look for them. </a:t>
            </a:r>
          </a:p>
        </p:txBody>
      </p:sp>
    </p:spTree>
    <p:extLst>
      <p:ext uri="{BB962C8B-B14F-4D97-AF65-F5344CB8AC3E}">
        <p14:creationId xmlns:p14="http://schemas.microsoft.com/office/powerpoint/2010/main" val="889537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3" y="2134372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0377" y="2134372"/>
            <a:ext cx="5412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is found </a:t>
            </a:r>
            <a:r>
              <a:rPr lang="en-US" sz="2400" dirty="0"/>
              <a:t>between 13 and 90 meters below the surface of the Western Pacific </a:t>
            </a:r>
            <a:r>
              <a:rPr lang="en-US" sz="2400" dirty="0" smtClean="0"/>
              <a:t>Ocean. It was at first mistaken </a:t>
            </a:r>
            <a:r>
              <a:rPr lang="en-US" sz="2400" dirty="0"/>
              <a:t>for a baby seahorse. A</a:t>
            </a:r>
            <a:r>
              <a:rPr lang="en-US" sz="2400" dirty="0" smtClean="0"/>
              <a:t> </a:t>
            </a:r>
            <a:r>
              <a:rPr lang="en-US" sz="2400" dirty="0"/>
              <a:t>fully grown adult only grows to be about 16mm. I</a:t>
            </a:r>
            <a:r>
              <a:rPr lang="en-US" sz="2400" dirty="0" smtClean="0"/>
              <a:t>t </a:t>
            </a:r>
            <a:r>
              <a:rPr lang="en-US" sz="2400" dirty="0"/>
              <a:t>is hard to spot because it blends in with the coral.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543" y="11386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5050"/>
                </a:solidFill>
              </a:rPr>
              <a:t>HIPPOCAMPUS DENISE</a:t>
            </a:r>
            <a:endParaRPr lang="en-US" sz="40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6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8" y="2967136"/>
            <a:ext cx="6108509" cy="3430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650" y="2883748"/>
            <a:ext cx="5445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frog was discovered </a:t>
            </a:r>
            <a:r>
              <a:rPr lang="en-US" sz="2400" dirty="0"/>
              <a:t>in </a:t>
            </a:r>
            <a:r>
              <a:rPr lang="en-US" sz="2400" dirty="0" smtClean="0"/>
              <a:t>2010. It is </a:t>
            </a:r>
            <a:r>
              <a:rPr lang="en-US" sz="2400" dirty="0"/>
              <a:t>only 7.7mm long. Found in Papua, New </a:t>
            </a:r>
            <a:r>
              <a:rPr lang="en-US" sz="2400" dirty="0" smtClean="0"/>
              <a:t>Guinea and lives on </a:t>
            </a:r>
            <a:r>
              <a:rPr lang="en-US" sz="2400" dirty="0"/>
              <a:t>the floor of the rainforest. </a:t>
            </a:r>
            <a:r>
              <a:rPr lang="en-US" sz="2400" dirty="0" smtClean="0"/>
              <a:t>Scientists find them </a:t>
            </a:r>
            <a:r>
              <a:rPr lang="en-US" sz="2400" dirty="0"/>
              <a:t>by listening to their high pitched </a:t>
            </a:r>
            <a:r>
              <a:rPr lang="en-US" sz="2400" dirty="0" smtClean="0"/>
              <a:t>calls. The </a:t>
            </a:r>
            <a:r>
              <a:rPr lang="en-US" sz="2400" dirty="0"/>
              <a:t>frogs are so small, that a fully grown adult could fit completely on one of your fingernails. </a:t>
            </a:r>
            <a:r>
              <a:rPr lang="en-US" sz="2400" dirty="0" smtClean="0"/>
              <a:t>It is </a:t>
            </a:r>
            <a:r>
              <a:rPr lang="en-US" sz="2400" dirty="0"/>
              <a:t>the smallest frog in the </a:t>
            </a:r>
            <a:r>
              <a:rPr lang="en-US" sz="2400" dirty="0" smtClean="0"/>
              <a:t>world and </a:t>
            </a:r>
            <a:r>
              <a:rPr lang="en-US" sz="2400" dirty="0"/>
              <a:t>also the smallest vertebrate known to man.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587" y="1288967"/>
            <a:ext cx="5346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PAEDOPHRYNE AMAUENSIS FROG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5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1" y="1622210"/>
            <a:ext cx="5705475" cy="4124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682" y="1607181"/>
            <a:ext cx="5173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111111"/>
                </a:solidFill>
                <a:effectLst/>
                <a:latin typeface="Helvetica Neue"/>
              </a:rPr>
              <a:t>Baby </a:t>
            </a:r>
            <a:r>
              <a:rPr lang="en-US" sz="2400" b="0" i="0" dirty="0" smtClean="0">
                <a:solidFill>
                  <a:srgbClr val="111111"/>
                </a:solidFill>
                <a:effectLst/>
                <a:latin typeface="Helvetica Neue"/>
              </a:rPr>
              <a:t>hedgehogs are born in litters of 4 to 6, and their mothers must protect them from being eaten by the father. They </a:t>
            </a:r>
            <a:r>
              <a:rPr lang="en-US" sz="2400" b="0" i="0" dirty="0" smtClean="0">
                <a:solidFill>
                  <a:srgbClr val="111111"/>
                </a:solidFill>
                <a:effectLst/>
                <a:latin typeface="Helvetica Neue"/>
              </a:rPr>
              <a:t>are </a:t>
            </a:r>
            <a:r>
              <a:rPr lang="en-US" sz="2400" b="0" i="0" dirty="0" smtClean="0">
                <a:solidFill>
                  <a:srgbClr val="111111"/>
                </a:solidFill>
                <a:effectLst/>
                <a:latin typeface="Helvetica Neue"/>
              </a:rPr>
              <a:t>born blind and without quills. However, quills sprout within the first few hours of life.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5921" y="899295"/>
            <a:ext cx="550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BABY HEDGEHOGS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6" y="2193582"/>
            <a:ext cx="5715000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288" y="2264365"/>
            <a:ext cx="5313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turtles f</a:t>
            </a:r>
            <a:r>
              <a:rPr lang="en-US" sz="2400" dirty="0" smtClean="0"/>
              <a:t>irst live in </a:t>
            </a:r>
            <a:r>
              <a:rPr lang="en-US" sz="2400" dirty="0"/>
              <a:t>a shell for 2 </a:t>
            </a:r>
            <a:r>
              <a:rPr lang="en-US" sz="2400" dirty="0" smtClean="0"/>
              <a:t>months. </a:t>
            </a:r>
            <a:r>
              <a:rPr lang="en-US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baby </a:t>
            </a:r>
            <a:r>
              <a:rPr lang="en-US" sz="2400" dirty="0" smtClean="0"/>
              <a:t>turtle is </a:t>
            </a:r>
            <a:r>
              <a:rPr lang="en-US" sz="2400" dirty="0"/>
              <a:t>beginning a life that can last decades. They eat earthworms, small fish, greens, and </a:t>
            </a:r>
            <a:r>
              <a:rPr lang="en-US" sz="2400" dirty="0" smtClean="0"/>
              <a:t>fruit. </a:t>
            </a:r>
            <a:r>
              <a:rPr lang="en-US" sz="2400" dirty="0"/>
              <a:t>B</a:t>
            </a:r>
            <a:r>
              <a:rPr lang="en-US" sz="2400" dirty="0" smtClean="0"/>
              <a:t>aby </a:t>
            </a:r>
            <a:r>
              <a:rPr lang="en-US" sz="2400" dirty="0"/>
              <a:t>turtles are </a:t>
            </a:r>
            <a:r>
              <a:rPr lang="en-US" sz="2400" dirty="0" smtClean="0"/>
              <a:t>very slow.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7945" y="1487615"/>
            <a:ext cx="44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BABY TURTLES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9" y="1895476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9350" y="1895476"/>
            <a:ext cx="5560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oad </a:t>
            </a:r>
            <a:r>
              <a:rPr lang="en-US" sz="2400" dirty="0"/>
              <a:t>tadpoles are bitter </a:t>
            </a:r>
            <a:r>
              <a:rPr lang="en-US" sz="2400" dirty="0" smtClean="0"/>
              <a:t>and do not taste good to predators. However</a:t>
            </a:r>
            <a:r>
              <a:rPr lang="en-US" sz="2400" dirty="0"/>
              <a:t>, baby toads, at only 1cm long, make a great snack for their older toad relatives. Unfortunately not even a princess can save a toad – her kiss would suffocate the little creature.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6119" y="960128"/>
            <a:ext cx="4497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BABY TOADS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5" y="2167324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7030" y="2167324"/>
            <a:ext cx="5263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Mother salamanders lay eggs in a shallow pond on the first rainy night each spring. The eggs have special grip, which allows them to adhere to the stem of a plant. </a:t>
            </a:r>
            <a:r>
              <a:rPr lang="en-US" sz="2400" dirty="0"/>
              <a:t>B</a:t>
            </a:r>
            <a:r>
              <a:rPr lang="en-US" sz="2400" dirty="0" smtClean="0"/>
              <a:t>aby </a:t>
            </a:r>
            <a:r>
              <a:rPr lang="en-US" sz="2400" dirty="0"/>
              <a:t>salamanders have temporary gills, enabling them to live </a:t>
            </a:r>
            <a:r>
              <a:rPr lang="en-US" sz="2400" dirty="0" smtClean="0"/>
              <a:t>at first </a:t>
            </a:r>
            <a:r>
              <a:rPr lang="en-US" sz="2400" dirty="0"/>
              <a:t>in water.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075" y="1178579"/>
            <a:ext cx="5338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SALAMANDERS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2" y="2043756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8368" y="2043756"/>
            <a:ext cx="5478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Two-inch long baby chipmunks have no fur, their eyes cannot open, and their ears are stuck to their heads. </a:t>
            </a:r>
            <a:r>
              <a:rPr lang="en-US" sz="2400" dirty="0" smtClean="0"/>
              <a:t>In </a:t>
            </a:r>
            <a:r>
              <a:rPr lang="en-US" sz="2400" dirty="0"/>
              <a:t>a matter of weeks, however, they develop into a creature whose cuteness can be detected by the naked human eye.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398" y="1167251"/>
            <a:ext cx="5132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BABY CHIPMUNK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6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8" y="1878999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5607" y="1878999"/>
            <a:ext cx="5329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Lizards are a unique animal in that some breeds lay eggs, others give birth, and some lay eggs within their own bodies. </a:t>
            </a:r>
            <a:r>
              <a:rPr lang="en-US" sz="2400" dirty="0" smtClean="0"/>
              <a:t>The </a:t>
            </a:r>
            <a:r>
              <a:rPr lang="en-US" sz="2400" dirty="0"/>
              <a:t>best part about caring for a pet baby lizard is that the owner is encouraged to handle it often to reinforce security and care.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250" y="1014010"/>
            <a:ext cx="534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LIZARD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6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76" y="1810139"/>
            <a:ext cx="5205316" cy="484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4898" y="1810139"/>
            <a:ext cx="53464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 smtClean="0"/>
              <a:t>Galago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dirty="0" smtClean="0"/>
              <a:t>Bush Baby </a:t>
            </a:r>
            <a:r>
              <a:rPr lang="en-US" sz="2400" dirty="0"/>
              <a:t>is a small primate which can be found </a:t>
            </a:r>
            <a:r>
              <a:rPr lang="en-US" sz="2400" dirty="0" smtClean="0"/>
              <a:t>mainly </a:t>
            </a:r>
            <a:r>
              <a:rPr lang="en-US" sz="2400" dirty="0"/>
              <a:t>in Africa. No one is really sure how the term "bush baby" came to </a:t>
            </a:r>
            <a:r>
              <a:rPr lang="en-US" sz="2400" dirty="0" smtClean="0"/>
              <a:t>be. Maybe it is because of their </a:t>
            </a:r>
            <a:r>
              <a:rPr lang="en-US" sz="2400" dirty="0"/>
              <a:t>sharp cry. This species is a very small primate which has an average size of approximately 5 inches (13 cm).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229" y="328080"/>
            <a:ext cx="4460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GALAGO OR BUSH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BABY</a:t>
            </a:r>
          </a:p>
        </p:txBody>
      </p:sp>
    </p:spTree>
    <p:extLst>
      <p:ext uri="{BB962C8B-B14F-4D97-AF65-F5344CB8AC3E}">
        <p14:creationId xmlns:p14="http://schemas.microsoft.com/office/powerpoint/2010/main" val="255653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9" y="2209606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29" y="2304661"/>
            <a:ext cx="5439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/>
              <a:t>krill averages only about two </a:t>
            </a:r>
            <a:r>
              <a:rPr lang="en-US" sz="2400" dirty="0" smtClean="0"/>
              <a:t>in length It is an important part of </a:t>
            </a:r>
            <a:r>
              <a:rPr lang="en-US" sz="2400" dirty="0"/>
              <a:t>the </a:t>
            </a:r>
            <a:r>
              <a:rPr lang="en-US" sz="2400" dirty="0" smtClean="0"/>
              <a:t>ocean </a:t>
            </a:r>
            <a:r>
              <a:rPr lang="en-US" sz="2400" dirty="0"/>
              <a:t>food chain. </a:t>
            </a:r>
          </a:p>
          <a:p>
            <a:pPr algn="ctr"/>
            <a:r>
              <a:rPr lang="en-US" sz="2400" dirty="0"/>
              <a:t>Krill feed on </a:t>
            </a:r>
            <a:r>
              <a:rPr lang="en-US" sz="2400" dirty="0" smtClean="0"/>
              <a:t>phytoplankton. They </a:t>
            </a:r>
            <a:r>
              <a:rPr lang="en-US" sz="2400" dirty="0"/>
              <a:t>are the main </a:t>
            </a:r>
            <a:r>
              <a:rPr lang="en-US" sz="2400" dirty="0" smtClean="0"/>
              <a:t>food </a:t>
            </a:r>
            <a:r>
              <a:rPr lang="en-US" sz="2400" dirty="0"/>
              <a:t>in the diets </a:t>
            </a:r>
            <a:r>
              <a:rPr lang="en-US" sz="2400" dirty="0" smtClean="0"/>
              <a:t>of </a:t>
            </a:r>
            <a:r>
              <a:rPr lang="en-US" sz="2400" dirty="0"/>
              <a:t>hundreds of different animals, from fish, to birds, to baleen </a:t>
            </a:r>
            <a:r>
              <a:rPr lang="en-US" sz="2400" dirty="0" smtClean="0"/>
              <a:t>whales. Without </a:t>
            </a:r>
            <a:r>
              <a:rPr lang="en-US" sz="2400" dirty="0"/>
              <a:t>krill, most of the life forms in the Antarctic would disappear.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1723" y="1362270"/>
            <a:ext cx="429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KRILL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0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889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Office Theme</vt:lpstr>
      <vt:lpstr>SMALL ANIMALS THAT FIT IN THE PALM OF YOUR HAND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Voce</dc:creator>
  <cp:lastModifiedBy>Rose Voce</cp:lastModifiedBy>
  <cp:revision>30</cp:revision>
  <dcterms:created xsi:type="dcterms:W3CDTF">2015-12-11T18:34:21Z</dcterms:created>
  <dcterms:modified xsi:type="dcterms:W3CDTF">2015-12-11T19:44:49Z</dcterms:modified>
</cp:coreProperties>
</file>